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58" r:id="rId6"/>
    <p:sldId id="266" r:id="rId7"/>
    <p:sldId id="261" r:id="rId8"/>
    <p:sldId id="267" r:id="rId9"/>
    <p:sldId id="263" r:id="rId10"/>
    <p:sldId id="262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70" autoAdjust="0"/>
    <p:restoredTop sz="94654" autoAdjust="0"/>
  </p:normalViewPr>
  <p:slideViewPr>
    <p:cSldViewPr>
      <p:cViewPr>
        <p:scale>
          <a:sx n="66" d="100"/>
          <a:sy n="66" d="100"/>
        </p:scale>
        <p:origin x="-1752" y="-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35CE47-2314-4F06-B48A-A34B4CB69316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BC981F-A33E-492A-9546-F21B10532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41A1D7-D90B-42BE-BF7D-02F5D9B72B2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353A-4350-4DA0-B6BF-55FD63AE9B3A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641B2-7A06-42D6-8177-BB44EE39F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F7CD-7E72-4ED5-B498-FC898DDF0139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9C078-441D-4C01-8966-2B916517F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33DF-2AAC-4511-AA47-699B39FF2C6D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F0F25-7A87-4418-A85F-5D546DF15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6C660-D0C7-4C73-849C-133F476FC8F9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B707-EBB3-49DD-9F61-A9523D769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D7310-26EF-43C8-8506-EC5590486837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E5F1E-4BA6-4351-8546-9E2D636DF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0222-81B6-48F4-BD0D-B10A0741572E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047-62F7-4A06-88DB-131E1D7D4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F2B3-1B3B-4EA8-A9FE-4AF1E7B8BBE7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AD2D7-EAF0-4A69-8D78-AF29581D4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A402B-19F2-4CCA-8181-15036B5771A3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736F6-BD39-488F-AF53-01A60A50C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C754E-8A7F-497E-843E-295D633938FA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1E2C6-DD30-4102-90EF-BEA40E652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B40EC-C441-434A-A72A-11340590B555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B5C5-3031-4589-A5B4-0064A5D1C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45A05-345D-4247-AB51-8C0632F0E8F6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BBF71-218F-4224-8F41-D5F1E390A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980A7EF4-527E-4868-BC23-3F8D063A2709}" type="datetimeFigureOut">
              <a:rPr lang="en-US"/>
              <a:pPr>
                <a:defRPr/>
              </a:pPr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D6F437CD-B5B1-414D-BFB1-6F83D2B72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5" r:id="rId3"/>
    <p:sldLayoutId id="2147483680" r:id="rId4"/>
    <p:sldLayoutId id="2147483681" r:id="rId5"/>
    <p:sldLayoutId id="2147483682" r:id="rId6"/>
    <p:sldLayoutId id="2147483686" r:id="rId7"/>
    <p:sldLayoutId id="2147483687" r:id="rId8"/>
    <p:sldLayoutId id="2147483688" r:id="rId9"/>
    <p:sldLayoutId id="2147483683" r:id="rId10"/>
    <p:sldLayoutId id="2147483689" r:id="rId11"/>
  </p:sldLayoutIdLst>
  <p:transition spd="med"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HS1\VOL1\USERS\DHAKIM\My%20Documents\My%20Music\iTunes\iTunes%20Music\-x-orbital_-_transient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1cyUmx5htA" TargetMode="External"/><Relationship Id="rId2" Type="http://schemas.openxmlformats.org/officeDocument/2006/relationships/hyperlink" Target="http://www.youtube.com/watch?v=r2RGQfmLl4E&amp;NR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4XU4jcpyDC8" TargetMode="External"/><Relationship Id="rId5" Type="http://schemas.openxmlformats.org/officeDocument/2006/relationships/hyperlink" Target="http://www.youtube.com/watch?v=Kv9v9ALV3yk&amp;feature=SeriesPlayList&amp;p=769661F6DEB6BA55&amp;index=5" TargetMode="External"/><Relationship Id="rId4" Type="http://schemas.openxmlformats.org/officeDocument/2006/relationships/hyperlink" Target="http://www.youtube.com/watch?v=taNTnxtgWTc&amp;feature=relat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fJ999LIWvJ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youtube.com/watch?v=4XU4jcpyDC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609600"/>
            <a:ext cx="628645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Shrinking Arctic Ices</a:t>
            </a:r>
          </a:p>
        </p:txBody>
      </p:sp>
      <p:pic>
        <p:nvPicPr>
          <p:cNvPr id="14338" name="Picture 2" descr="http://www.topnews.in/files/Arctic-Ic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0"/>
            <a:ext cx="2981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features.csmonitor.com/environment/wp-content/assets/2/474/pictur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2133600"/>
            <a:ext cx="517207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343274" y="5715000"/>
            <a:ext cx="58007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By: </a:t>
            </a:r>
            <a:r>
              <a:rPr lang="en-US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Kalil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Johnson and </a:t>
            </a:r>
            <a:r>
              <a:rPr lang="en-US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Naina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  <a:r>
              <a:rPr lang="en-US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Gimadeyeva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14341" name="Picture 2" descr="http://www.astro-nut.com/sun-prom03apr25animated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>
            <a:off x="0" y="0"/>
            <a:ext cx="18669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-x-orbital_-_transien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0010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5)">
                                      <p:cBhvr>
                                        <p:cTn id="6" dur="1" fill="hold"/>
                                        <p:tgtEl>
                                          <p:spTgt spid="14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8000" numSld="9"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Prevention	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Not burning so much fossil fuel</a:t>
            </a:r>
          </a:p>
          <a:p>
            <a:pPr eaLnBrk="1" hangingPunct="1"/>
            <a:r>
              <a:rPr lang="en-US" dirty="0" smtClean="0"/>
              <a:t>Alternate sources of energy – wind, solar, </a:t>
            </a:r>
            <a:r>
              <a:rPr lang="en-US" dirty="0" err="1" smtClean="0"/>
              <a:t>biofuels</a:t>
            </a:r>
            <a:r>
              <a:rPr lang="en-US" dirty="0" smtClean="0"/>
              <a:t>, and etc.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2531" name="Picture 2" descr="http://countrylivingoffgrid.com/resources/aboutus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733800"/>
            <a:ext cx="36195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 descr="http://www.ecosherpa.com/images/logo_gree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0"/>
            <a:ext cx="1495425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http://i.ehow.com/images/GlobalPhoto/Articles/4593758/alternativefuel-main_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971800"/>
            <a:ext cx="28956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softtouchorganics.com/dir/wp-content/uploads/green-planet-with-shoo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3819525"/>
            <a:ext cx="19050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Video Links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Albedo</a:t>
            </a:r>
            <a:endParaRPr lang="en-US" dirty="0" smtClean="0"/>
          </a:p>
          <a:p>
            <a:pPr lvl="1" eaLnBrk="1" hangingPunct="1"/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www.youtube.com/watch?v=r2RGQfmLl4E&amp;NR=1</a:t>
            </a:r>
            <a:endParaRPr lang="en-US" sz="2000" dirty="0" smtClean="0"/>
          </a:p>
          <a:p>
            <a:pPr eaLnBrk="1" hangingPunct="1"/>
            <a:r>
              <a:rPr lang="en-US" dirty="0" smtClean="0"/>
              <a:t>Polar Bears</a:t>
            </a:r>
            <a:endParaRPr lang="en-US" dirty="0" smtClean="0"/>
          </a:p>
          <a:p>
            <a:pPr lvl="1" eaLnBrk="1" hangingPunct="1"/>
            <a:r>
              <a:rPr lang="en-US" sz="2000" dirty="0" smtClean="0">
                <a:hlinkClick r:id="rId3"/>
              </a:rPr>
              <a:t>http://www.youtube.com/watch?v=E1cyUmx5htA</a:t>
            </a:r>
            <a:endParaRPr lang="en-US" sz="2000" dirty="0" smtClean="0"/>
          </a:p>
          <a:p>
            <a:pPr lvl="1" eaLnBrk="1" hangingPunct="1"/>
            <a:r>
              <a:rPr lang="en-US" sz="2000" dirty="0" smtClean="0">
                <a:hlinkClick r:id="rId4"/>
              </a:rPr>
              <a:t>http://www.youtube.com/watch?v=taNTnxtgWTc&amp;feature=related</a:t>
            </a:r>
            <a:endParaRPr lang="en-US" sz="2000" dirty="0" smtClean="0"/>
          </a:p>
          <a:p>
            <a:pPr lvl="1" eaLnBrk="1" hangingPunct="1"/>
            <a:r>
              <a:rPr lang="en-US" sz="2000" dirty="0" smtClean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www.youtube.com/watch?v=Kv9v9ALV3yk&amp;feature=SeriesPlayList&amp;p=769661F6DEB6BA55&amp;index=5</a:t>
            </a:r>
            <a:endParaRPr lang="en-US" sz="2000" dirty="0" smtClean="0"/>
          </a:p>
          <a:p>
            <a:pPr lvl="1" eaLnBrk="1" hangingPunct="1">
              <a:buNone/>
            </a:pPr>
            <a:r>
              <a:rPr lang="en-US" dirty="0" smtClean="0"/>
              <a:t>Rising sea level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000" dirty="0" smtClean="0"/>
              <a:t>	</a:t>
            </a:r>
            <a:r>
              <a:rPr lang="en-US" sz="2000" dirty="0" smtClean="0">
                <a:hlinkClick r:id="rId6"/>
              </a:rPr>
              <a:t>http://www.youtube.com/watch?v=4XU4jcpyDC8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20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20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20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2000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dirty="0" smtClean="0"/>
              <a:t>Works Cited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"Arctic Climate Change: Scientific Facts on Arctic Climate Change." </a:t>
            </a:r>
            <a:r>
              <a:rPr lang="en-US" sz="2000" u="sng" dirty="0" err="1" smtClean="0"/>
              <a:t>GreenFacts</a:t>
            </a:r>
            <a:r>
              <a:rPr lang="en-US" sz="2000" u="sng" dirty="0" smtClean="0"/>
              <a:t> - Facts on Health and the Environment</a:t>
            </a:r>
            <a:r>
              <a:rPr lang="en-US" sz="2000" dirty="0" smtClean="0"/>
              <a:t>. 26 Feb. 2009 &lt;http://www.greenfacts.org/en/arctic-climate-change/index.htm#2&gt;.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"Arctic shrinkage." </a:t>
            </a:r>
            <a:r>
              <a:rPr lang="en-US" sz="2000" u="sng" dirty="0" smtClean="0"/>
              <a:t>Wikipedia, the free encyclopedia</a:t>
            </a:r>
            <a:r>
              <a:rPr lang="en-US" sz="2000" dirty="0" smtClean="0"/>
              <a:t>. 26 Feb. 2009 &lt;http://en.wikipedia.org/wiki/Arctic_shrinkage&gt;.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"Endangered Oceanic Species-Polar Bears." </a:t>
            </a:r>
            <a:r>
              <a:rPr lang="en-US" sz="2000" u="sng" dirty="0" smtClean="0"/>
              <a:t>Liza's Reef -Coral Reef Art</a:t>
            </a:r>
            <a:r>
              <a:rPr lang="en-US" sz="2000" dirty="0" smtClean="0"/>
              <a:t>. 26 Feb. 2009 &lt;http://www.lizasreef.com/HOPE%20FOR%20THE%20OCEANS/polar_bears.htm&gt;. </a:t>
            </a:r>
            <a:endParaRPr lang="en-US" sz="2000" dirty="0" smtClean="0"/>
          </a:p>
          <a:p>
            <a:pPr lvl="0">
              <a:lnSpc>
                <a:spcPct val="80000"/>
              </a:lnSpc>
            </a:pPr>
            <a:r>
              <a:rPr lang="en-US" sz="2000" dirty="0" smtClean="0"/>
              <a:t>"NASA - Top Story - RECENT WARMING OF ARCTIC MAY AFFECT WORLDWIDE CLIMATE." </a:t>
            </a:r>
            <a:r>
              <a:rPr lang="en-US" sz="2000" u="sng" dirty="0" smtClean="0"/>
              <a:t>NASA</a:t>
            </a:r>
            <a:r>
              <a:rPr lang="en-US" sz="2000" dirty="0" smtClean="0"/>
              <a:t>. 23 Oct. 2003. &lt;http://www.nasa.gov/centers/goddard/news/topstory/2003/1023esuice.html&gt;. </a:t>
            </a:r>
          </a:p>
          <a:p>
            <a:pPr>
              <a:lnSpc>
                <a:spcPct val="80000"/>
              </a:lnSpc>
            </a:pPr>
            <a:r>
              <a:rPr lang="en-US" sz="2000" u="sng" dirty="0" smtClean="0"/>
              <a:t>IUCN Polar Bear Specialist Group</a:t>
            </a:r>
            <a:r>
              <a:rPr lang="en-US" sz="2000" dirty="0" smtClean="0"/>
              <a:t>. &lt;http://pbsg.npolar.no/&gt;.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900"/>
                            </p:stCondLst>
                            <p:childTnLst>
                              <p:par>
                                <p:cTn id="1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900"/>
                            </p:stCondLst>
                            <p:childTnLst>
                              <p:par>
                                <p:cTn id="2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900"/>
                            </p:stCondLst>
                            <p:childTnLst>
                              <p:par>
                                <p:cTn id="3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900"/>
                            </p:stCondLst>
                            <p:childTnLst>
                              <p:par>
                                <p:cTn id="4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1">
                    <a:satMod val="150000"/>
                  </a:schemeClr>
                </a:solidFill>
              </a:rPr>
              <a:t>What Causes Arctic Ice to Shrink?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u="sng" dirty="0" err="1" smtClean="0"/>
              <a:t>Albedo</a:t>
            </a:r>
            <a:r>
              <a:rPr lang="en-US" sz="2000" dirty="0" smtClean="0"/>
              <a:t> – surface reflectivity of the suns radiation.</a:t>
            </a:r>
          </a:p>
          <a:p>
            <a:pPr lvl="1" eaLnBrk="1" hangingPunct="1"/>
            <a:r>
              <a:rPr lang="en-US" sz="2000" dirty="0" smtClean="0"/>
              <a:t>Not enough sunlight is being reflected but is being absorbed, increasing sea level temperatures</a:t>
            </a:r>
          </a:p>
          <a:p>
            <a:pPr lvl="1" eaLnBrk="1" hangingPunct="1"/>
            <a:r>
              <a:rPr lang="en-US" sz="2000" dirty="0" smtClean="0">
                <a:hlinkClick r:id="rId2"/>
              </a:rPr>
              <a:t>http://www.youtube.com/watch?v=fJ999LIWvJk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Regional climate change</a:t>
            </a:r>
          </a:p>
          <a:p>
            <a:pPr eaLnBrk="1" hangingPunct="1"/>
            <a:r>
              <a:rPr lang="en-US" sz="2000" dirty="0" smtClean="0"/>
              <a:t>Human Activity</a:t>
            </a:r>
          </a:p>
          <a:p>
            <a:pPr eaLnBrk="1" hangingPunct="1"/>
            <a:r>
              <a:rPr lang="en-US" sz="2000" dirty="0" smtClean="0"/>
              <a:t>Global </a:t>
            </a:r>
            <a:r>
              <a:rPr lang="en-US" sz="2000" dirty="0" smtClean="0"/>
              <a:t>Warming</a:t>
            </a:r>
          </a:p>
          <a:p>
            <a:pPr eaLnBrk="1" hangingPunct="1"/>
            <a:r>
              <a:rPr lang="en-US" sz="2000" dirty="0" smtClean="0"/>
              <a:t>Greenhouse gases </a:t>
            </a:r>
            <a:r>
              <a:rPr lang="en-US" sz="2000" dirty="0" smtClean="0"/>
              <a:t>buildup in the </a:t>
            </a:r>
            <a:r>
              <a:rPr lang="en-US" sz="2000" dirty="0" smtClean="0"/>
              <a:t>atmosphere- carbon dioxide and methane</a:t>
            </a:r>
            <a:endParaRPr lang="en-US" sz="2000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6387" name="Picture 2" descr="Earth Greenhouse Eff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114800"/>
            <a:ext cx="48879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jcwinnie.biz/wordpress/imageSnag/w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28600"/>
            <a:ext cx="1333500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weblogs.newsday.com/news/local/longisland/politics/blog/global_warming_pani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4343400"/>
            <a:ext cx="18288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40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</a:rPr>
              <a:t>Animals effected By Melting Arctic Ice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Polar bears – hunt and raise cubs on sea ice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Walrus – feeding grounds are on sea ice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Harped, Spotted, Ringed seals –use sea ice as resting area, birth/raising, and protection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Penguins/Seabirds – breed, raise young, feeding grounds on sea ice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Phytoplankton – sparks blooms due to bacterial growth and temperature change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7411" name="Picture 2" descr="http://icestories.exploratorium.edu/dispatches/wp-content/uploads/2008/06/ribbon_seal_fix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876800"/>
            <a:ext cx="25257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journalwatch.conservationmagazine.org/wp-content/istock_000006262600xsmall-300x2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495800"/>
            <a:ext cx="2319337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The last Polar Bear by laiandgan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800600"/>
            <a:ext cx="2444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are the Effects on animals?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Pollution brought in by precipitation bring disease to animals</a:t>
            </a:r>
          </a:p>
          <a:p>
            <a:pPr eaLnBrk="1" hangingPunct="1"/>
            <a:r>
              <a:rPr lang="en-US" dirty="0" smtClean="0"/>
              <a:t>Low maturity rate</a:t>
            </a:r>
          </a:p>
          <a:p>
            <a:pPr eaLnBrk="1" hangingPunct="1"/>
            <a:r>
              <a:rPr lang="en-US" dirty="0" smtClean="0"/>
              <a:t>Low reproductive rate</a:t>
            </a:r>
          </a:p>
          <a:p>
            <a:pPr eaLnBrk="1" hangingPunct="1"/>
            <a:r>
              <a:rPr lang="en-US" dirty="0" smtClean="0"/>
              <a:t>Feeding grounds </a:t>
            </a:r>
            <a:r>
              <a:rPr lang="en-US" dirty="0" smtClean="0"/>
              <a:t>being </a:t>
            </a:r>
            <a:r>
              <a:rPr lang="en-US" dirty="0" smtClean="0"/>
              <a:t>destroyed</a:t>
            </a:r>
          </a:p>
          <a:p>
            <a:pPr eaLnBrk="1" hangingPunct="1"/>
            <a:r>
              <a:rPr lang="en-US" dirty="0" smtClean="0"/>
              <a:t>Death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18435" name="Picture 2" descr="http://www.articphoto.co.uk/search/thumbs/mr0005-00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876800"/>
            <a:ext cx="2667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arine_mammal_coll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4267200"/>
            <a:ext cx="3070744" cy="2417618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155" decel="100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155" decel="100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155" decel="100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155" decel="100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1155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155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155" decel="100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155" decel="100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1155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1155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155" decel="100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155" decel="100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1155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1155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How are Polar bears effected?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7848600" cy="470217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/>
              <a:t>I</a:t>
            </a:r>
            <a:r>
              <a:rPr lang="en-US" sz="2400" dirty="0" smtClean="0"/>
              <a:t>ce is crucial </a:t>
            </a:r>
            <a:r>
              <a:rPr lang="en-US" sz="2400" dirty="0" smtClean="0"/>
              <a:t>for food, resting, and </a:t>
            </a:r>
            <a:r>
              <a:rPr lang="en-US" sz="2400" dirty="0" smtClean="0"/>
              <a:t>reproduction thus if shrinking continues mortality increases</a:t>
            </a:r>
            <a:endParaRPr lang="en-US" sz="2400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/>
              <a:t>If extinct this </a:t>
            </a:r>
            <a:r>
              <a:rPr lang="en-US" sz="2400" dirty="0" smtClean="0"/>
              <a:t>k</a:t>
            </a:r>
            <a:r>
              <a:rPr lang="en-US" sz="2400" dirty="0" smtClean="0"/>
              <a:t>eystone </a:t>
            </a:r>
            <a:r>
              <a:rPr lang="en-US" sz="2400" dirty="0" smtClean="0"/>
              <a:t>species in the arctic </a:t>
            </a:r>
            <a:r>
              <a:rPr lang="en-US" sz="2400" dirty="0" smtClean="0"/>
              <a:t>region would likely have impacts on other species in the habitat</a:t>
            </a:r>
            <a:endParaRPr lang="en-U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Effect: The seals are a main food source for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 the polar bears and if they are unable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 to hunt for them on the ice they will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 die and then the seals would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overpopulate and so they would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lessen the fish population.</a:t>
            </a:r>
          </a:p>
        </p:txBody>
      </p:sp>
      <p:pic>
        <p:nvPicPr>
          <p:cNvPr id="19460" name="Picture 4" descr="http://i.treehugger.com/files/th_images/polar%20be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114800"/>
            <a:ext cx="327660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9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9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9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9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9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9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 How are Polar Bears affected?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Less food = no fat preservatives = less reproductive success</a:t>
            </a:r>
          </a:p>
          <a:p>
            <a:pPr eaLnBrk="1" hangingPunct="1"/>
            <a:r>
              <a:rPr lang="en-US" sz="2400" dirty="0" smtClean="0"/>
              <a:t>Having to swim longer distances to hunt for food exhausts the polar bear which can lead to drowning</a:t>
            </a:r>
          </a:p>
          <a:p>
            <a:pPr eaLnBrk="1" hangingPunct="1"/>
            <a:r>
              <a:rPr lang="en-US" sz="2400" dirty="0" smtClean="0"/>
              <a:t>Low chance for survival rates for cubs if there is no shelter or food</a:t>
            </a:r>
          </a:p>
          <a:p>
            <a:pPr eaLnBrk="1" hangingPunct="1"/>
            <a:r>
              <a:rPr lang="en-US" sz="2400" dirty="0" smtClean="0"/>
              <a:t>No areas to rest may result in death due to exhaustion and starvation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9459" name="Picture 2" descr="http://www.careglobalwarming.com/global-warm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114800"/>
            <a:ext cx="17589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http://blog.lib.umn.edu/govref/fdlp100/polar-bear-cub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419600"/>
            <a:ext cx="3136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3"/>
      <p:bldP spid="31746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Effects on the globe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Decrease salinity of sea water adding freshwater = change in water currents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Release of methane and carbon dioxide in atmosphere due to permafrost melting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Climate change/weather change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Rising ocean </a:t>
            </a:r>
            <a:r>
              <a:rPr lang="en-US" sz="2800" dirty="0" smtClean="0"/>
              <a:t>temperature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Biodiversity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3000" dirty="0" smtClean="0"/>
          </a:p>
        </p:txBody>
      </p:sp>
      <p:pic>
        <p:nvPicPr>
          <p:cNvPr id="20483" name="Picture 2" descr="http://knowledge.allianz.com/nopi_downloads/images/arctic_ice_graph_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038600"/>
            <a:ext cx="40640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www.g2weather.com/.a/6a010535bea9f5970b010536fd4422970b-800w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0"/>
            <a:ext cx="271145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http://sealevel2.jpl.nasa.gov/jr_oceanographer/images/o-swift-SALISECT-b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5720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1" dur="1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the globe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Rising ocean </a:t>
            </a:r>
            <a:r>
              <a:rPr lang="en-US" sz="2000" dirty="0" smtClean="0"/>
              <a:t>levels-</a:t>
            </a:r>
            <a:r>
              <a:rPr lang="en-US" sz="2000" dirty="0" smtClean="0"/>
              <a:t>devastating effects on coastal towns, cities, and ecosystems</a:t>
            </a:r>
            <a:endParaRPr lang="en-US" sz="2000" dirty="0" smtClean="0"/>
          </a:p>
          <a:p>
            <a:r>
              <a:rPr lang="en-US" sz="2000" dirty="0" smtClean="0"/>
              <a:t>Ice sheets and glaciers </a:t>
            </a:r>
            <a:r>
              <a:rPr lang="en-US" sz="2000" dirty="0" smtClean="0"/>
              <a:t>over Greenland and Antarctica are not floating  </a:t>
            </a:r>
            <a:r>
              <a:rPr lang="en-US" sz="2000" dirty="0" smtClean="0"/>
              <a:t>so ocean levels rise as it melts</a:t>
            </a:r>
          </a:p>
          <a:p>
            <a:r>
              <a:rPr lang="en-US" sz="2000" dirty="0" smtClean="0"/>
              <a:t> Melting of floating arctic ices do not rise ocean levels because the weight is equal to the displaced water.</a:t>
            </a:r>
          </a:p>
          <a:p>
            <a:r>
              <a:rPr lang="en-US" sz="2000" dirty="0" smtClean="0"/>
              <a:t>Ocean also expands as it gets warmer</a:t>
            </a:r>
          </a:p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www.youtube.com/watch?v=4XU4jcpyDC8</a:t>
            </a:r>
            <a:r>
              <a:rPr lang="en-US" sz="2000" dirty="0" smtClean="0"/>
              <a:t> </a:t>
            </a:r>
          </a:p>
          <a:p>
            <a:endParaRPr lang="en-US" sz="2400" dirty="0" smtClean="0"/>
          </a:p>
        </p:txBody>
      </p:sp>
      <p:pic>
        <p:nvPicPr>
          <p:cNvPr id="8" name="Picture 7" descr="meltingglaci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4495800"/>
            <a:ext cx="4286250" cy="205740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Positive Effects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sz="2800" dirty="0" smtClean="0"/>
              <a:t>Sparks Plankton blooms due to bacterial growth and increased water temperature </a:t>
            </a:r>
          </a:p>
          <a:p>
            <a:pPr lvl="1" eaLnBrk="1" hangingPunct="1"/>
            <a:r>
              <a:rPr lang="en-US" dirty="0" smtClean="0"/>
              <a:t>Beneficial to plankton feeding animals</a:t>
            </a:r>
          </a:p>
          <a:p>
            <a:pPr lvl="2" eaLnBrk="1" hangingPunct="1"/>
            <a:endParaRPr lang="en-US" sz="2000" dirty="0" smtClean="0"/>
          </a:p>
        </p:txBody>
      </p:sp>
      <p:pic>
        <p:nvPicPr>
          <p:cNvPr id="21507" name="Picture 2" descr="Arctic blo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766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http://www.waterencyclopedia.com/images/wsci_03_img04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0"/>
            <a:ext cx="274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amurdoch.tripod.com/yr4/AntFoodW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581400"/>
            <a:ext cx="51816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982</TotalTime>
  <Words>574</Words>
  <Application>Microsoft Office PowerPoint</Application>
  <PresentationFormat>On-screen Show (4:3)</PresentationFormat>
  <Paragraphs>70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Slide 1</vt:lpstr>
      <vt:lpstr>What Causes Arctic Ice to Shrink?</vt:lpstr>
      <vt:lpstr>Animals effected By Melting Arctic Ice</vt:lpstr>
      <vt:lpstr>What are the Effects on animals?</vt:lpstr>
      <vt:lpstr>How are Polar bears effected?</vt:lpstr>
      <vt:lpstr> How are Polar Bears affected?</vt:lpstr>
      <vt:lpstr>Effects on the globe</vt:lpstr>
      <vt:lpstr>Effects on the globe</vt:lpstr>
      <vt:lpstr>Positive Effects</vt:lpstr>
      <vt:lpstr>Prevention </vt:lpstr>
      <vt:lpstr>Video Links</vt:lpstr>
      <vt:lpstr>Works Cited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JJohnson</dc:creator>
  <cp:lastModifiedBy>Naina Gimadeyeva</cp:lastModifiedBy>
  <cp:revision>98</cp:revision>
  <dcterms:created xsi:type="dcterms:W3CDTF">2009-02-24T21:50:18Z</dcterms:created>
  <dcterms:modified xsi:type="dcterms:W3CDTF">2009-03-05T04:02:11Z</dcterms:modified>
</cp:coreProperties>
</file>